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63" r:id="rId9"/>
    <p:sldId id="262" r:id="rId10"/>
    <p:sldId id="264" r:id="rId11"/>
    <p:sldId id="265" r:id="rId12"/>
    <p:sldId id="266" r:id="rId13"/>
    <p:sldId id="267" r:id="rId14"/>
    <p:sldId id="269" r:id="rId15"/>
    <p:sldId id="268" r:id="rId16"/>
    <p:sldId id="270" r:id="rId17"/>
    <p:sldId id="271" r:id="rId18"/>
    <p:sldId id="274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7032-F3CB-E6D7-4085-4A2CBA190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47C16F-2043-8BF8-4E9E-68F965E89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85364-8784-D687-BEED-D81A4D99B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068E9-E60B-4CAF-B2C4-885A64796D2B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77C4E-CC68-D80C-34E0-82331DA61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093E8-0A69-9C52-CBBD-9BF5F024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5DB1-D750-4715-853D-915FE6EA7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5392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5A46E-8550-1CED-CDE0-63830047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201968-942F-0DFF-9F56-7FBF2A106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BA7BB-AC44-F179-E0F6-A5A8806FF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068E9-E60B-4CAF-B2C4-885A64796D2B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A7F77-B8BE-DD03-EB0A-523215D0D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C3FE8-417E-7D92-734C-B538D7F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5DB1-D750-4715-853D-915FE6EA7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068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794117-D3FB-93E8-122B-DCDAF1EAB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4389FF-4645-C64C-2F6A-BEE14070B4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E84B7-E78B-6983-B684-0B3B7241F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068E9-E60B-4CAF-B2C4-885A64796D2B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D5315-6C72-A48C-8256-AA764CA72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B2925-DD38-167B-1CA1-713665F4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5DB1-D750-4715-853D-915FE6EA7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5033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6159E-049F-200E-4783-7F3BEBD5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291E4-B019-5450-D73C-281D9719B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F0D12-C18F-3584-7547-C36D152A7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068E9-E60B-4CAF-B2C4-885A64796D2B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0212D-26F6-ADE9-7937-6C2A23228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5D53E-101F-12A7-B52C-A21D23BD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5DB1-D750-4715-853D-915FE6EA7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59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0E5E2-B4E2-5AA1-1BDA-E35BA976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C68B9-6AEF-0E54-AE7E-75F4B1CE6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C8DF2-DDAC-D910-C6D1-8CC1FBEAE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068E9-E60B-4CAF-B2C4-885A64796D2B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596AF-535F-4B78-71D8-D27421399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F6B80-E668-56B4-D8D3-B8DF5716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5DB1-D750-4715-853D-915FE6EA7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9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46C77-D837-F802-0FE1-67EF75D9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8127A-FA99-EDEA-506C-69BD002121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E843D-6985-ADD7-C9E6-1B8A4459D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38DB72-8A3F-9261-8CCF-F0ABCDD6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068E9-E60B-4CAF-B2C4-885A64796D2B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7EA16-577C-6F56-1C1D-355C4B61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C451B-CE4D-EBA6-199C-6B4D34C7D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5DB1-D750-4715-853D-915FE6EA7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692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5A45A-D040-AD7C-E981-7744BB06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AD2C9-854E-A459-88A9-8E0E62D06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62330A-9472-9700-23A3-A7D435389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3167E-90B2-9B84-0684-E99A6764E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16F27C-F753-EF1F-6A5F-0331D863B0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9E88-609A-6EDE-134C-F91D0BF62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068E9-E60B-4CAF-B2C4-885A64796D2B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DB348B-5AE0-E75B-FA29-2FE12C35E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060BC6-366D-C594-464D-F1FC6D8E0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5DB1-D750-4715-853D-915FE6EA7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89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A2C43-BC29-7AB8-B67C-0B47DEACB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B03C6-B720-3FED-E8F5-9FD976ED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068E9-E60B-4CAF-B2C4-885A64796D2B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F14682-0873-E997-D6A7-B7D51A518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FB7AC3-89CF-16C0-1B7E-A56A623C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5DB1-D750-4715-853D-915FE6EA7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495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32489B-470C-CF7E-3237-DE96A6901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068E9-E60B-4CAF-B2C4-885A64796D2B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A3D30C-81CD-3F8F-0DFC-AC02E99B1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B06F3-DA03-6EF4-5FAE-37AEFE63E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5DB1-D750-4715-853D-915FE6EA7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0555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85369-E483-C703-E0A3-F0914FED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561A1-C5A5-28B6-A2FE-BCB9F638E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40090-23A2-F813-983F-160193DD9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1E81F-D463-AC73-BAC4-3DD3F52D9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068E9-E60B-4CAF-B2C4-885A64796D2B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89E0-CDA9-CE96-5307-ABBE790EF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6CF11A-29CA-B190-FF85-B836A3A7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5DB1-D750-4715-853D-915FE6EA7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785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0B33C-9E4E-C012-74D7-A0B6AA0E5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5D73F2-D7D1-BED9-9952-FE6C1CE38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E3974-D195-8BBB-B892-59B5AC92A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DB228-6F66-F561-E42D-A03488B2D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068E9-E60B-4CAF-B2C4-885A64796D2B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E557F-D548-8F5A-143E-24F908B74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98288-A9AC-A85A-11D8-C4BC95BD8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5DB1-D750-4715-853D-915FE6EA7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618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AB8CF8-71F4-4787-9E42-2478B6B1F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52C95-658D-EDBC-9839-253C2D9AE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F517F-9BFA-F23E-1E3A-EC2335BC9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068E9-E60B-4CAF-B2C4-885A64796D2B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FF423-510F-CA1A-719C-371325ACB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820D5-AED1-63B6-132D-35E668453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05DB1-D750-4715-853D-915FE6EA7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00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4F3BAD-03B7-F2A9-A9AF-EE5BE28F6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21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DACBE6-DEEC-5BB6-0840-C71BA1B03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27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024465-6787-FAA1-E742-493492120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0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86F22-0970-03CC-C679-137B2CAB0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81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5AB5C-9880-8FE6-2D2B-1BA02C784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97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597C4-03CB-36D4-DE64-9C23646B0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96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D08853-925D-C763-2E57-F279BE106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66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7A91E-F724-65DA-D563-16DDBECF6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00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B94AD7-533F-673A-189E-1EC6EFD93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2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9EE1FC-B4F3-770F-1846-D2C5BBD097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9" t="245" r="-126" b="1334"/>
          <a:stretch/>
        </p:blipFill>
        <p:spPr>
          <a:xfrm>
            <a:off x="1" y="-26988"/>
            <a:ext cx="12245622" cy="688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55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BD22FB-42DE-7D7F-5071-2A14111F1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73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7348A-224D-707B-65A7-9F809443D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59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DC07BF-0B57-3D98-B6FE-31B09F044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24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C65DEE-6B75-EE33-4202-FEEC75252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48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C469ED-074A-DE3D-1F83-68A668B30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59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341BED-B830-3337-E3F0-248DFABC9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43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C31B32-7A57-E3EC-4CA0-FB64B1B11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66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59CA71-BE1C-F7DB-B063-4D5E7B6C06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1" t="1334" r="729" b="971"/>
          <a:stretch/>
        </p:blipFill>
        <p:spPr>
          <a:xfrm>
            <a:off x="0" y="-2278"/>
            <a:ext cx="12192000" cy="68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0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C8EA7-DA68-D55F-93E2-3AE075C9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45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D3C9B-B313-A5C5-6AB8-5C1E44A6B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22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Samarpita Das</dc:creator>
  <cp:lastModifiedBy>Samarpita Das</cp:lastModifiedBy>
  <cp:revision>1</cp:revision>
  <dcterms:created xsi:type="dcterms:W3CDTF">2025-01-09T16:04:29Z</dcterms:created>
  <dcterms:modified xsi:type="dcterms:W3CDTF">2025-01-09T16:14:15Z</dcterms:modified>
</cp:coreProperties>
</file>